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6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3/3/2023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OUTDOORS TRAINING IKE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που εδρεύει στην περιφέρεια ΑΤΤΙΚΗΣ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31.300,00  € εκ των οποίων η δημόσια δαπάνη ανέρχεται σε 15.650,00 €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194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Michalis Britzolakis</cp:lastModifiedBy>
  <cp:revision>47</cp:revision>
  <dcterms:created xsi:type="dcterms:W3CDTF">2018-02-13T12:16:57Z</dcterms:created>
  <dcterms:modified xsi:type="dcterms:W3CDTF">2023-03-03T14:21:44Z</dcterms:modified>
</cp:coreProperties>
</file>