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180" y="6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E74D4-CE7F-40FF-A4A3-320F76277BD1}" type="datetimeFigureOut">
              <a:rPr lang="el-GR" smtClean="0"/>
              <a:t>3/3/2023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CB25-7045-4A1A-A5E8-9040685282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3/3/2023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CB39D6-3921-44C5-B599-C8A52704EC3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378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10693400" cy="15117520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OUTDOORS TRAINING IKE based in ATTICA region, has joined the Action “Digital Step”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digital upgrading of very small, small and medium - sized enterprises. 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is31.300,00 € out of which 15.650,00 €  is public expenditure. The Action is co-financed by Greece and the European Union - European Regional Development Fund.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5433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for office applications, web development, e-shop services etc. 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services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advertising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–security certifications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entry and transfer etc.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for new personnel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improvement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Reinforcement of an 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also for 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195</Words>
  <Application>Microsoft Office PowerPoint</Application>
  <PresentationFormat>Προσαρμογή</PresentationFormat>
  <Paragraphs>24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Michalis Britzolakis</cp:lastModifiedBy>
  <cp:revision>66</cp:revision>
  <dcterms:created xsi:type="dcterms:W3CDTF">2018-02-13T12:16:57Z</dcterms:created>
  <dcterms:modified xsi:type="dcterms:W3CDTF">2023-03-03T14:17:54Z</dcterms:modified>
</cp:coreProperties>
</file>